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Lato" panose="020B0604020202020204" charset="0"/>
      <p:regular r:id="rId23"/>
      <p:bold r:id="rId24"/>
      <p:italic r:id="rId25"/>
      <p:boldItalic r:id="rId26"/>
    </p:embeddedFont>
    <p:embeddedFont>
      <p:font typeface="Montserra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786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53914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4035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000a56f0b_0_1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000a56f0b_0_15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41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000a56f0b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000a56f0b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490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f000a56f0b_0_1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f000a56f0b_0_1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2813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f000a56f0b_0_1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f000a56f0b_0_1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182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000a56f0b_0_1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f000a56f0b_0_1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8858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f000a56f0b_0_1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f000a56f0b_0_1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79530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000a56f0b_0_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000a56f0b_0_1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3756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f000a56f0b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f000a56f0b_0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221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cfd0e28c9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cfd0e28c9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9357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cfd0e28c99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cfd0e28c99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505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000a56f0b_0_1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000a56f0b_0_1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8336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cfd0e28c99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cfd0e28c99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5535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f000a56f0b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f000a56f0b_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9998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fc9feca99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fc9feca99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411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fc9feca9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fc9feca9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98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f000a56f0b_0_1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f000a56f0b_0_1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326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f000a56f0b_0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f000a56f0b_0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135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000a56f0b_0_1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000a56f0b_0_1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105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000a56f0b_0_1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f000a56f0b_0_1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24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17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bbs-halberstadt.de/media/PDF/Schueler-PDF/WebUntis%20Anleitungen%20Schueler/Anleitung%20schulische%20Kommunikationswege%20PDF.pd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s-halberstadt.d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-bbshbs.bildung-hz.de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275875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Untis, Office und Jitsi im Paket</a:t>
            </a:r>
            <a:endParaRPr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6171150" y="4294975"/>
            <a:ext cx="23835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Anleitung - Stand: 01.10.2021</a:t>
            </a:r>
            <a:endParaRPr/>
          </a:p>
        </p:txBody>
      </p:sp>
      <p:pic>
        <p:nvPicPr>
          <p:cNvPr id="136" name="Google Shape;136;p13">
            <a:hlinkClick r:id="rId3" action="ppaction://hlinksldjump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4408" y="2098107"/>
            <a:ext cx="1900238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7525" y="2098100"/>
            <a:ext cx="1263777" cy="126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3"/>
          <p:cNvSpPr txBox="1"/>
          <p:nvPr/>
        </p:nvSpPr>
        <p:spPr>
          <a:xfrm>
            <a:off x="680875" y="4174675"/>
            <a:ext cx="3115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b="1" i="1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[KLICK] um zur Anleitung des gewünschten Bereiches zu kommen</a:t>
            </a:r>
            <a:endParaRPr b="1" i="1"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3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19150" y="2056200"/>
            <a:ext cx="1358825" cy="135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0875" y="2662525"/>
            <a:ext cx="2274600" cy="140115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3"/>
          <p:cNvSpPr txBox="1"/>
          <p:nvPr/>
        </p:nvSpPr>
        <p:spPr>
          <a:xfrm>
            <a:off x="6150575" y="4571100"/>
            <a:ext cx="2907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Erstellt von Schülern der FOV 21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600"/>
              <a:t>Meeting-Verlauf</a:t>
            </a:r>
            <a:endParaRPr sz="4600"/>
          </a:p>
        </p:txBody>
      </p:sp>
      <p:sp>
        <p:nvSpPr>
          <p:cNvPr id="200" name="Google Shape;200;p22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Das ist der Meeting-Verlauf.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Er speichert alle besuchten Meetings ab.</a:t>
            </a:r>
            <a:br>
              <a:rPr lang="de"/>
            </a:br>
            <a:r>
              <a:rPr lang="de"/>
              <a:t>Gespeichert wird das Beitrittsdatum, die Uhrzeit, die Dauer und die URL </a:t>
            </a:r>
            <a:r>
              <a:rPr lang="de">
                <a:solidFill>
                  <a:srgbClr val="FFD966"/>
                </a:solidFill>
              </a:rPr>
              <a:t>(Ticker)</a:t>
            </a:r>
            <a:r>
              <a:rPr lang="de"/>
              <a:t>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Mit einem Klick kann man so in das Meeting zurückkommen, sollte das Browserfenster geschlossen worden sein.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Diese Daten werden im Inkognito-Fenster NICHT in eine neue Sitzung übernommen.</a:t>
            </a:r>
            <a:endParaRPr/>
          </a:p>
        </p:txBody>
      </p:sp>
      <p:pic>
        <p:nvPicPr>
          <p:cNvPr id="201" name="Google Shape;201;p22"/>
          <p:cNvPicPr preferRelativeResize="0"/>
          <p:nvPr/>
        </p:nvPicPr>
        <p:blipFill rotWithShape="1">
          <a:blip r:embed="rId3">
            <a:alphaModFix/>
          </a:blip>
          <a:srcRect l="7052" r="7052"/>
          <a:stretch/>
        </p:blipFill>
        <p:spPr>
          <a:xfrm>
            <a:off x="317025" y="1518275"/>
            <a:ext cx="4426000" cy="173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/>
              <a:t>Jitsi-Meet Einstellungen</a:t>
            </a:r>
            <a:br>
              <a:rPr lang="de" sz="3600"/>
            </a:br>
            <a:r>
              <a:rPr lang="de" sz="1711"/>
              <a:t>Teil 1</a:t>
            </a:r>
            <a:endParaRPr sz="1711"/>
          </a:p>
        </p:txBody>
      </p:sp>
      <p:sp>
        <p:nvSpPr>
          <p:cNvPr id="207" name="Google Shape;207;p23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Die Einstellungen können über das ⚙ rechts Oben im Hauptbildschirm geöffnet werden.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Hier ist eine Übersicht über die Geräte. Die Kamera muss zudem noch EXTRA vom Benutzer genehmigt werden.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Das Mikrofon kann hier verändert werden. Sollte es also einmal ausfallen oder andere keinen einen selbst nicht hören, kann man es hier ändern.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Sollte die Audioausgabe nicht funktionieren, muss man gucken, ob überhaupt ein und wenn das richtige Ausgewählt wurde.</a:t>
            </a:r>
            <a:endParaRPr/>
          </a:p>
        </p:txBody>
      </p:sp>
      <p:pic>
        <p:nvPicPr>
          <p:cNvPr id="209" name="Google Shape;2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76" y="1480126"/>
            <a:ext cx="4534550" cy="30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/>
              <a:t>Jitsi-Meet Einstellungen</a:t>
            </a:r>
            <a:br>
              <a:rPr lang="de" sz="3600"/>
            </a:br>
            <a:r>
              <a:rPr lang="de" sz="1711"/>
              <a:t>Teil 2</a:t>
            </a:r>
            <a:endParaRPr sz="1711"/>
          </a:p>
        </p:txBody>
      </p:sp>
      <p:sp>
        <p:nvSpPr>
          <p:cNvPr id="215" name="Google Shape;215;p24"/>
          <p:cNvSpPr txBox="1">
            <a:spLocks noGrp="1"/>
          </p:cNvSpPr>
          <p:nvPr>
            <p:ph type="body" idx="2"/>
          </p:nvPr>
        </p:nvSpPr>
        <p:spPr>
          <a:xfrm>
            <a:off x="4933225" y="1567550"/>
            <a:ext cx="3403200" cy="32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Die Einstellungen können über das ⚙ rechts Oben im Hauptbildschirm geöffnet werden.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Im Reiter Profil kann ein Anzeigename festgelegt werden. Sollte eine Sitzung ohne Name begetreten werden, wird man dazu aufgefordert diesen in eine Zeile einzugeben und fortzufahren.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In Jitsi-Meet wird das Nutzerbild mit dem 1. Buchstaben des Vor- und Nachnamen und einer Farbe generiert. Sollte man sich bei dem Online-Dienst Gravatar angemeldet haben, kann man hier die Konto E-Mail angeben und Jitsi lädt sich die Daten vom Server herunter und ersetzt damit das Profilbild.</a:t>
            </a:r>
            <a:endParaRPr/>
          </a:p>
        </p:txBody>
      </p:sp>
      <p:pic>
        <p:nvPicPr>
          <p:cNvPr id="216" name="Google Shape;21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675" y="1531575"/>
            <a:ext cx="4570150" cy="22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600"/>
              <a:t>Jitsi-Meet Einstellungen</a:t>
            </a:r>
            <a:br>
              <a:rPr lang="de" sz="3600"/>
            </a:br>
            <a:r>
              <a:rPr lang="de" sz="1711"/>
              <a:t>Teil 3</a:t>
            </a:r>
            <a:endParaRPr sz="1711"/>
          </a:p>
        </p:txBody>
      </p:sp>
      <p:sp>
        <p:nvSpPr>
          <p:cNvPr id="222" name="Google Shape;222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223" name="Google Shape;223;p2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Die Einstellungen können über das ⚙ rechts Oben im Hauptbildschirm geöffnet werden.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Im Reiter Mehr kann man Zusatzfunktionen aktivieren/deaktivieren. Darunter einmal eine Vorschau und Hotkeys, welche funktionen schnell ausführen ohne viel suchen zu müssen.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Zusätzlich kann man die Sprache ändern und die Auslösung bei einer Bildschirmübertragung ändern.</a:t>
            </a:r>
            <a:endParaRPr/>
          </a:p>
        </p:txBody>
      </p:sp>
      <p:pic>
        <p:nvPicPr>
          <p:cNvPr id="224" name="Google Shape;224;p25"/>
          <p:cNvPicPr preferRelativeResize="0"/>
          <p:nvPr/>
        </p:nvPicPr>
        <p:blipFill rotWithShape="1">
          <a:blip r:embed="rId3">
            <a:alphaModFix/>
          </a:blip>
          <a:srcRect t="1076" b="1076"/>
          <a:stretch/>
        </p:blipFill>
        <p:spPr>
          <a:xfrm>
            <a:off x="233176" y="1480126"/>
            <a:ext cx="4534550" cy="30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700"/>
              <a:t>Konferenz beitreten</a:t>
            </a:r>
            <a:endParaRPr sz="3700"/>
          </a:p>
        </p:txBody>
      </p:sp>
      <p:sp>
        <p:nvSpPr>
          <p:cNvPr id="230" name="Google Shape;230;p26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Nachdem der Link von der Lehrkraft aufgerufen wurde, wird man diese Seite bekommen. Hier muss ein Name (falls vorher nicht definiert) eingetragen werden.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Zudem kann man einen Hintergrund festlegen und sein Mikrofon vor beginn sowie seine Kamera (falls aktiv) de-/aktiveren.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Jitsi wird zudem immer am unteren Rand eine Information abgeben, ob das Mikro noch erkennbar ist.</a:t>
            </a:r>
            <a:endParaRPr/>
          </a:p>
        </p:txBody>
      </p:sp>
      <p:pic>
        <p:nvPicPr>
          <p:cNvPr id="231" name="Google Shape;231;p26"/>
          <p:cNvPicPr preferRelativeResize="0"/>
          <p:nvPr/>
        </p:nvPicPr>
        <p:blipFill rotWithShape="1">
          <a:blip r:embed="rId3">
            <a:alphaModFix/>
          </a:blip>
          <a:srcRect t="6544" b="6544"/>
          <a:stretch/>
        </p:blipFill>
        <p:spPr>
          <a:xfrm>
            <a:off x="976900" y="1470750"/>
            <a:ext cx="3731200" cy="355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>
            <a:spLocks noGrp="1"/>
          </p:cNvSpPr>
          <p:nvPr>
            <p:ph type="title"/>
          </p:nvPr>
        </p:nvSpPr>
        <p:spPr>
          <a:xfrm>
            <a:off x="629050" y="393750"/>
            <a:ext cx="83106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200"/>
              <a:t>Steuerungsmöglichkeiten im Meeting</a:t>
            </a:r>
            <a:br>
              <a:rPr lang="de" sz="3200"/>
            </a:br>
            <a:r>
              <a:rPr lang="de" sz="1800"/>
              <a:t>Teil 1</a:t>
            </a:r>
            <a:endParaRPr sz="1800"/>
          </a:p>
        </p:txBody>
      </p:sp>
      <p:sp>
        <p:nvSpPr>
          <p:cNvPr id="237" name="Google Shape;237;p27"/>
          <p:cNvSpPr txBox="1">
            <a:spLocks noGrp="1"/>
          </p:cNvSpPr>
          <p:nvPr>
            <p:ph type="body" idx="2"/>
          </p:nvPr>
        </p:nvSpPr>
        <p:spPr>
          <a:xfrm>
            <a:off x="629050" y="2571750"/>
            <a:ext cx="7926300" cy="23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400"/>
              <a:t>Über das Mikrofon kann dieses de-/aktiviert werden.</a:t>
            </a:r>
            <a:br>
              <a:rPr lang="de" sz="1400"/>
            </a:br>
            <a:r>
              <a:rPr lang="de" sz="1400"/>
              <a:t>Über die Kamera kann diese de-/aktiviert werden.</a:t>
            </a:r>
            <a:br>
              <a:rPr lang="de" sz="1400"/>
            </a:br>
            <a:r>
              <a:rPr lang="de" sz="1400"/>
              <a:t>Mithilfe des Monitors wird der gesamte Bildschirm oder nur ein Fenster/Programm freigegeben.</a:t>
            </a:r>
            <a:br>
              <a:rPr lang="de" sz="1400"/>
            </a:br>
            <a:r>
              <a:rPr lang="de" sz="1400"/>
              <a:t>Über den Chat kann man bei Problemen mit den Teilnehmern reden.</a:t>
            </a:r>
            <a:br>
              <a:rPr lang="de" sz="1400"/>
            </a:br>
            <a:r>
              <a:rPr lang="de" sz="1400"/>
              <a:t>Mit der Hand kann man dem Verwalter der Konferenz zeigen, dass man etwas sagen möchte.</a:t>
            </a:r>
            <a:br>
              <a:rPr lang="de" sz="1400"/>
            </a:br>
            <a:r>
              <a:rPr lang="de" sz="1400"/>
              <a:t>Die Personen zeigen alle Teilnehmer und ihren Status an. (z.B. Stummgeschaltet)</a:t>
            </a:r>
            <a:br>
              <a:rPr lang="de" sz="1400"/>
            </a:br>
            <a:r>
              <a:rPr lang="de" sz="1400"/>
              <a:t>Der Block wechselt die Übersicht von der Fenster in die Kachelansicht.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 sz="1400"/>
              <a:t>Die 3 Punkte öffnet sich ein 2. Menü.</a:t>
            </a:r>
            <a:endParaRPr sz="14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 sz="1400"/>
              <a:t>Der rote Kopfhörer beendet die Konferenz für den Teilnehmer.</a:t>
            </a:r>
            <a:endParaRPr sz="1400"/>
          </a:p>
        </p:txBody>
      </p:sp>
      <p:pic>
        <p:nvPicPr>
          <p:cNvPr id="238" name="Google Shape;23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4950" y="1567550"/>
            <a:ext cx="5438775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8"/>
          <p:cNvSpPr txBox="1">
            <a:spLocks noGrp="1"/>
          </p:cNvSpPr>
          <p:nvPr>
            <p:ph type="title"/>
          </p:nvPr>
        </p:nvSpPr>
        <p:spPr>
          <a:xfrm>
            <a:off x="629050" y="393750"/>
            <a:ext cx="83106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200"/>
              <a:t>Steuerungsmöglichkeiten im Meeting</a:t>
            </a:r>
            <a:br>
              <a:rPr lang="de" sz="3200"/>
            </a:br>
            <a:r>
              <a:rPr lang="de" sz="1800"/>
              <a:t>Teil 2</a:t>
            </a:r>
            <a:endParaRPr sz="1800"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2"/>
          </p:nvPr>
        </p:nvSpPr>
        <p:spPr>
          <a:xfrm>
            <a:off x="3892775" y="1478725"/>
            <a:ext cx="4825200" cy="336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de" sz="1107"/>
              <a:t>Im oberen Teil ist der Benutzername angezeigt. Er kann von hieraus direkt geändert werden.</a:t>
            </a:r>
            <a:endParaRPr sz="1107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de" sz="1107"/>
              <a:t>Mit HD kann die Qualität geändert werden.</a:t>
            </a:r>
            <a:br>
              <a:rPr lang="de" sz="1107"/>
            </a:br>
            <a:r>
              <a:rPr lang="de" sz="1107"/>
              <a:t>Durch Vollbild verwandelt sich der Tab in eine Programmansicht.</a:t>
            </a:r>
            <a:br>
              <a:rPr lang="de" sz="1107"/>
            </a:br>
            <a:r>
              <a:rPr lang="de" sz="1107"/>
              <a:t>Die Security Options sind nur für den Gastgeber. Dort kann ein Passwort festgelegt werden.</a:t>
            </a:r>
            <a:endParaRPr sz="1107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de" sz="1107"/>
              <a:t>Mit Share Video kann ein Video geteilt werden, z.B. über YouTube.</a:t>
            </a:r>
            <a:br>
              <a:rPr lang="de" sz="1107"/>
            </a:br>
            <a:r>
              <a:rPr lang="de" sz="1107"/>
              <a:t>In den Open Shared Document ist eine Übersicht über alle geteilten Dokumente.</a:t>
            </a:r>
            <a:br>
              <a:rPr lang="de" sz="1107"/>
            </a:br>
            <a:r>
              <a:rPr lang="de" sz="1107"/>
              <a:t>Die Speaker Stats zeigen die Länge der Sprechzeit aller Teilnehmer.</a:t>
            </a:r>
            <a:endParaRPr sz="1107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rPr lang="de" sz="1107"/>
              <a:t>Über die Einstellungen können die Konfigurationen geändert werden. (Siehe Jitsi-Meet Einstellungen Teil 1-3)</a:t>
            </a:r>
            <a:br>
              <a:rPr lang="de" sz="1107"/>
            </a:br>
            <a:r>
              <a:rPr lang="de" sz="1107"/>
              <a:t>Über die Funktion View Shortcuts ist eine Übersicht über alle aktiven Hotkeys zu sehen.</a:t>
            </a:r>
            <a:br>
              <a:rPr lang="de" sz="1107"/>
            </a:br>
            <a:r>
              <a:rPr lang="de" sz="1107"/>
              <a:t>Mit Embed Meeting kann ein Meeting z.B. auf Webseiten eingebettet werden.</a:t>
            </a:r>
            <a:endParaRPr sz="1107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endParaRPr sz="1107"/>
          </a:p>
        </p:txBody>
      </p:sp>
      <p:pic>
        <p:nvPicPr>
          <p:cNvPr id="245" name="Google Shape;24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150" y="1056100"/>
            <a:ext cx="1996975" cy="3934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8275" y="809625"/>
            <a:ext cx="6267450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57" y="898450"/>
            <a:ext cx="8507081" cy="394024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>
            <a:spLocks noGrp="1"/>
          </p:cNvSpPr>
          <p:nvPr>
            <p:ph type="title"/>
          </p:nvPr>
        </p:nvSpPr>
        <p:spPr>
          <a:xfrm>
            <a:off x="2285850" y="326350"/>
            <a:ext cx="45723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Office 365 Anmeldung</a:t>
            </a:r>
            <a:endParaRPr/>
          </a:p>
        </p:txBody>
      </p:sp>
      <p:sp>
        <p:nvSpPr>
          <p:cNvPr id="257" name="Google Shape;257;p30"/>
          <p:cNvSpPr txBox="1"/>
          <p:nvPr/>
        </p:nvSpPr>
        <p:spPr>
          <a:xfrm>
            <a:off x="1645950" y="2407325"/>
            <a:ext cx="5710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&lt;!---------	</a:t>
            </a:r>
            <a:r>
              <a:rPr lang="de">
                <a:solidFill>
                  <a:srgbClr val="FFFF00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Melde dich an, über:</a:t>
            </a:r>
            <a:endParaRPr>
              <a:solidFill>
                <a:srgbClr val="FFFF00"/>
              </a:solidFill>
              <a:highlight>
                <a:schemeClr val="dk1"/>
              </a:highlight>
              <a:latin typeface="Lato"/>
              <a:ea typeface="Lato"/>
              <a:cs typeface="Lato"/>
              <a:sym typeface="Lato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rgbClr val="FFFF00"/>
                </a:solidFill>
                <a:highlight>
                  <a:schemeClr val="dk1"/>
                </a:highlight>
                <a:latin typeface="Lato"/>
                <a:ea typeface="Lato"/>
                <a:cs typeface="Lato"/>
                <a:sym typeface="Lato"/>
              </a:rPr>
              <a:t>https://www.office.com/</a:t>
            </a:r>
            <a:endParaRPr>
              <a:solidFill>
                <a:srgbClr val="FFFF00"/>
              </a:solidFill>
              <a:highlight>
                <a:schemeClr val="dk1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title"/>
          </p:nvPr>
        </p:nvSpPr>
        <p:spPr>
          <a:xfrm>
            <a:off x="2285850" y="326350"/>
            <a:ext cx="45723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Office 365 Anmeldung</a:t>
            </a:r>
            <a:endParaRPr/>
          </a:p>
        </p:txBody>
      </p:sp>
      <p:pic>
        <p:nvPicPr>
          <p:cNvPr id="263" name="Google Shape;26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675" y="2139775"/>
            <a:ext cx="2306750" cy="17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9425" y="2139775"/>
            <a:ext cx="2332532" cy="178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1952" y="2139776"/>
            <a:ext cx="2236556" cy="178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1"/>
          <p:cNvSpPr txBox="1"/>
          <p:nvPr/>
        </p:nvSpPr>
        <p:spPr>
          <a:xfrm>
            <a:off x="1093075" y="1093075"/>
            <a:ext cx="75093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Um sich bei Office anmelden zu können, ist die Schul-E-Mail und ein Passwort erforderlich.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Die E-Mail ist dabei </a:t>
            </a:r>
            <a:r>
              <a:rPr lang="de" sz="13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VornameNachname@bbs-geschwister-scholl.de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und das Passwort </a:t>
            </a:r>
            <a:r>
              <a:rPr lang="de" sz="13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Klasse.JJJJMMTT </a:t>
            </a: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ist die Klasse und die internationale Schreibweise des eigenen Geburtsdatums. Dieses Passwort ist allerdings nur bei der Erstanmeldung gültig.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1093075" y="4005500"/>
            <a:ext cx="7509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Nach er Erstanmeldung ist dieses Passwort nicht länger gültig. Sollte das selbstgewählte vergessen werden muss man den Benutzer Office auf Messenger anschreiben, um das Passwort zurückzusetzen zu lassen.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2163" y="411425"/>
            <a:ext cx="6959675" cy="421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>
            <a:spLocks noGrp="1"/>
          </p:cNvSpPr>
          <p:nvPr>
            <p:ph type="title"/>
          </p:nvPr>
        </p:nvSpPr>
        <p:spPr>
          <a:xfrm>
            <a:off x="2285850" y="326350"/>
            <a:ext cx="4572300" cy="57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Office 365 Anmeldung</a:t>
            </a:r>
            <a:endParaRPr/>
          </a:p>
        </p:txBody>
      </p:sp>
      <p:sp>
        <p:nvSpPr>
          <p:cNvPr id="273" name="Google Shape;273;p32"/>
          <p:cNvSpPr txBox="1"/>
          <p:nvPr/>
        </p:nvSpPr>
        <p:spPr>
          <a:xfrm>
            <a:off x="1018225" y="1265275"/>
            <a:ext cx="7232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Nach erfolgreichem Login, landet der Benutzer auf der Startseite von Office 365. 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Über das + kann man neue Dokumente erstellen.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Zudem gibt es eine Abkürzung zu Programmen, die sehr oft verwendet werden.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74" name="Google Shape;27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650" y="1265272"/>
            <a:ext cx="419442" cy="3587726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2"/>
          <p:cNvSpPr txBox="1"/>
          <p:nvPr/>
        </p:nvSpPr>
        <p:spPr>
          <a:xfrm>
            <a:off x="1018225" y="2371650"/>
            <a:ext cx="18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← Word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1018225" y="3172050"/>
            <a:ext cx="18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← PowerPoint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32"/>
          <p:cNvSpPr txBox="1"/>
          <p:nvPr/>
        </p:nvSpPr>
        <p:spPr>
          <a:xfrm>
            <a:off x="1018225" y="2771838"/>
            <a:ext cx="18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← Excel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8" name="Google Shape;278;p32"/>
          <p:cNvSpPr txBox="1"/>
          <p:nvPr/>
        </p:nvSpPr>
        <p:spPr>
          <a:xfrm>
            <a:off x="1018225" y="3972450"/>
            <a:ext cx="18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← Drive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9" name="Google Shape;279;p32"/>
          <p:cNvSpPr txBox="1"/>
          <p:nvPr/>
        </p:nvSpPr>
        <p:spPr>
          <a:xfrm>
            <a:off x="1018225" y="3572250"/>
            <a:ext cx="18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← Outlook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p32"/>
          <p:cNvSpPr txBox="1"/>
          <p:nvPr/>
        </p:nvSpPr>
        <p:spPr>
          <a:xfrm>
            <a:off x="1018225" y="4372650"/>
            <a:ext cx="184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← Note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1" name="Google Shape;281;p32"/>
          <p:cNvSpPr txBox="1"/>
          <p:nvPr/>
        </p:nvSpPr>
        <p:spPr>
          <a:xfrm>
            <a:off x="2867425" y="2464050"/>
            <a:ext cx="52782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Alternativ kann man auch oben auf das Hauptmenü über dem Haus klicken, um alle Programme von Microsoft Office sehen zu können.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Die Nutzung von Word, Excel und PowerPoint findet im Browser statt und es muss kein Zusatzsoftware installiert werden, wodurch alle Office-Produkte auf allen internetfähigen Geräten zur Verfügung steht.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title"/>
          </p:nvPr>
        </p:nvSpPr>
        <p:spPr>
          <a:xfrm>
            <a:off x="1297500" y="3026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800"/>
              <a:t>WebUntis - Anmeldung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761"/>
              <a:t>Teil 1</a:t>
            </a:r>
            <a:endParaRPr sz="1761"/>
          </a:p>
        </p:txBody>
      </p:sp>
      <p:sp>
        <p:nvSpPr>
          <p:cNvPr id="152" name="Google Shape;152;p15"/>
          <p:cNvSpPr txBox="1">
            <a:spLocks noGrp="1"/>
          </p:cNvSpPr>
          <p:nvPr>
            <p:ph type="body" idx="4294967295"/>
          </p:nvPr>
        </p:nvSpPr>
        <p:spPr>
          <a:xfrm>
            <a:off x="5629500" y="1567550"/>
            <a:ext cx="3061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Rufe zuerst die Homepage der Schule auf.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Hier ist ein Direktlink: </a:t>
            </a:r>
            <a:r>
              <a:rPr lang="de" sz="1200" i="1" u="sng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https://www.bbs-halberstadt.de</a:t>
            </a:r>
            <a:r>
              <a:rPr lang="de" sz="1200" i="1" u="sng">
                <a:solidFill>
                  <a:srgbClr val="A64D7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 [KLICK]</a:t>
            </a:r>
            <a:r>
              <a:rPr lang="de"/>
              <a:t/>
            </a:r>
            <a:br>
              <a:rPr lang="de"/>
            </a:br>
            <a:r>
              <a:rPr lang="de"/>
              <a:t>solltest du die Seite vergessen haben.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Am linken Seitenrand ist die Navigationsleiste abgebildet. Mithilfe der Navigationsleiste werden die wichtigsten Punkte zusammengefasst.</a:t>
            </a:r>
            <a:endParaRPr/>
          </a:p>
        </p:txBody>
      </p:sp>
      <p:pic>
        <p:nvPicPr>
          <p:cNvPr id="153" name="Google Shape;15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1050" y="1414800"/>
            <a:ext cx="5065449" cy="343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1297500" y="3026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800"/>
              <a:t>WebUntis - Anmeldung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761"/>
              <a:t>Teil 2</a:t>
            </a:r>
            <a:endParaRPr sz="1761"/>
          </a:p>
        </p:txBody>
      </p:sp>
      <p:sp>
        <p:nvSpPr>
          <p:cNvPr id="159" name="Google Shape;159;p16"/>
          <p:cNvSpPr txBox="1">
            <a:spLocks noGrp="1"/>
          </p:cNvSpPr>
          <p:nvPr>
            <p:ph type="body" idx="4294967295"/>
          </p:nvPr>
        </p:nvSpPr>
        <p:spPr>
          <a:xfrm>
            <a:off x="5629500" y="1567550"/>
            <a:ext cx="3061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de"/>
              <a:t>Im Reiter </a:t>
            </a:r>
            <a:r>
              <a:rPr lang="de" i="1">
                <a:solidFill>
                  <a:srgbClr val="C27BA0"/>
                </a:solidFill>
              </a:rPr>
              <a:t>“Schülerinfo”</a:t>
            </a:r>
            <a:r>
              <a:rPr lang="de"/>
              <a:t> sind wichtige Formulare und Informationen hinterlegt. </a:t>
            </a:r>
            <a:br>
              <a:rPr lang="de"/>
            </a:br>
            <a:r>
              <a:rPr lang="de"/>
              <a:t>Zudem findet man hier auch die E-Mail Adressen für das Senden einer Krankmeldung.</a:t>
            </a:r>
            <a:br>
              <a:rPr lang="de"/>
            </a:br>
            <a:r>
              <a:rPr lang="de"/>
              <a:t/>
            </a:r>
            <a:br>
              <a:rPr lang="de"/>
            </a:br>
            <a:r>
              <a:rPr lang="de"/>
              <a:t>Im Reiter </a:t>
            </a:r>
            <a:r>
              <a:rPr lang="de" i="1">
                <a:solidFill>
                  <a:srgbClr val="C27BA0"/>
                </a:solidFill>
              </a:rPr>
              <a:t>“Schülerpläne”</a:t>
            </a:r>
            <a:r>
              <a:rPr lang="de"/>
              <a:t> ist ein Direktlink zum Login in Untis hinterlegt.</a:t>
            </a:r>
            <a:br>
              <a:rPr lang="de"/>
            </a:br>
            <a:r>
              <a:rPr lang="de"/>
              <a:t/>
            </a:r>
            <a:br>
              <a:rPr lang="de"/>
            </a:br>
            <a:r>
              <a:rPr lang="de"/>
              <a:t>Ein Klick auf </a:t>
            </a:r>
            <a:r>
              <a:rPr lang="de" i="1">
                <a:solidFill>
                  <a:srgbClr val="C27BA0"/>
                </a:solidFill>
              </a:rPr>
              <a:t>“Stundenplan”</a:t>
            </a:r>
            <a:r>
              <a:rPr lang="de"/>
              <a:t> leitet sich sofort auf die Webseite von Untis weiter.</a:t>
            </a:r>
            <a:endParaRPr/>
          </a:p>
        </p:txBody>
      </p:sp>
      <p:pic>
        <p:nvPicPr>
          <p:cNvPr id="160" name="Google Shape;16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69125"/>
            <a:ext cx="5324700" cy="3360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00" y="1216725"/>
            <a:ext cx="8402848" cy="37121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1297500" y="302625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800"/>
              <a:t>WebUntis - Anmeldung</a:t>
            </a:r>
            <a:endParaRPr sz="3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761"/>
              <a:t>Teil 3</a:t>
            </a:r>
            <a:endParaRPr sz="1761"/>
          </a:p>
        </p:txBody>
      </p:sp>
      <p:sp>
        <p:nvSpPr>
          <p:cNvPr id="167" name="Google Shape;167;p17"/>
          <p:cNvSpPr txBox="1">
            <a:spLocks noGrp="1"/>
          </p:cNvSpPr>
          <p:nvPr>
            <p:ph type="body" idx="4294967295"/>
          </p:nvPr>
        </p:nvSpPr>
        <p:spPr>
          <a:xfrm>
            <a:off x="767225" y="2205425"/>
            <a:ext cx="5138400" cy="26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</a:rPr>
              <a:t>Trage bei Benutzername deinen Vor- und Nachnamen ein wie im Beispiel gezeigt.</a:t>
            </a:r>
            <a:br>
              <a:rPr lang="de">
                <a:solidFill>
                  <a:schemeClr val="dk1"/>
                </a:solidFill>
              </a:rPr>
            </a:br>
            <a:r>
              <a:rPr lang="de">
                <a:solidFill>
                  <a:schemeClr val="dk1"/>
                </a:solidFill>
              </a:rPr>
              <a:t>Das Passwort wird bei der ersten Anmeldung von der Schule festgelegt. Es ist das Geburtsdatum und sollte nach der Erstanmeldung unverzüglich geändert werden.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>
                <a:solidFill>
                  <a:schemeClr val="dk1"/>
                </a:solidFill>
              </a:rPr>
              <a:t>Als Alternative kann man auch eine 2-Factor-Authentication (2FA) aktivieren, wodurch bei jedem Login, außer in der App, ein 6-stelliger Code von z.B. Google eingegeben werden muss.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 rotWithShape="1">
          <a:blip r:embed="rId3">
            <a:alphaModFix/>
          </a:blip>
          <a:srcRect l="1569" r="1559"/>
          <a:stretch/>
        </p:blipFill>
        <p:spPr>
          <a:xfrm>
            <a:off x="1438275" y="809625"/>
            <a:ext cx="6267451" cy="352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800"/>
              <a:t>Jitsi Meet - Hauptbildschirm</a:t>
            </a:r>
            <a:endParaRPr sz="3800"/>
          </a:p>
        </p:txBody>
      </p:sp>
      <p:sp>
        <p:nvSpPr>
          <p:cNvPr id="178" name="Google Shape;178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Dies ist der Startbildschirm von Jitsi Meet.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Er kann durch das Öffnen von </a:t>
            </a:r>
            <a:r>
              <a:rPr lang="de" sz="1200" i="1" u="sng">
                <a:solidFill>
                  <a:srgbClr val="C27BA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https://meet-bbshbs.bildung-hz.de/ [KLICK]</a:t>
            </a:r>
            <a:r>
              <a:rPr lang="de"/>
              <a:t/>
            </a:r>
            <a:br>
              <a:rPr lang="de"/>
            </a:br>
            <a:r>
              <a:rPr lang="de"/>
              <a:t>aufgerufen werden.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Auf ihm sind die wichtigsten Interaktions-Flächen abgebildet.</a:t>
            </a: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1051" y="1530550"/>
            <a:ext cx="4424049" cy="331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4200"/>
              <a:t>Browser Information</a:t>
            </a:r>
            <a:endParaRPr sz="4200"/>
          </a:p>
        </p:txBody>
      </p:sp>
      <p:sp>
        <p:nvSpPr>
          <p:cNvPr id="186" name="Google Shape;186;p20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Der Browser wird dich darüber informieren, dass Jitsi Meet Zugriff auf deine Kamera möchte.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Diese Meldung tritt bei der Nutzung des Inkognito-Fensters oder bei dem ersten Aufruf der Seite auf.</a:t>
            </a:r>
            <a:br>
              <a:rPr lang="de"/>
            </a:br>
            <a:r>
              <a:rPr lang="de"/>
              <a:t>Sollte dein Browser die Benachrichtigungen nicht speichern, muss dies jedesmal zugelassen werden!</a:t>
            </a: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100" y="1567550"/>
            <a:ext cx="4082600" cy="206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3900"/>
              <a:t>Meeting starten/beitreten</a:t>
            </a:r>
            <a:endParaRPr sz="3900"/>
          </a:p>
        </p:txBody>
      </p:sp>
      <p:sp>
        <p:nvSpPr>
          <p:cNvPr id="193" name="Google Shape;193;p21"/>
          <p:cNvSpPr txBox="1">
            <a:spLocks noGrp="1"/>
          </p:cNvSpPr>
          <p:nvPr>
            <p:ph type="body" idx="2"/>
          </p:nvPr>
        </p:nvSpPr>
        <p:spPr>
          <a:xfrm>
            <a:off x="544387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Die Lehrkraft wird dir einen Link zukommen lassen. (Du kannst aber auch einen eigenen Raum anlegen.) Sollte dieser nicht funktionieren, kann der </a:t>
            </a:r>
            <a:r>
              <a:rPr lang="de" b="1"/>
              <a:t>Ticker </a:t>
            </a:r>
            <a:r>
              <a:rPr lang="de"/>
              <a:t>am Ende der Nachricht hier eingegeben werden.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e"/>
              <a:t>z.B.                                                                      </a:t>
            </a:r>
            <a:r>
              <a:rPr lang="de" b="1">
                <a:solidFill>
                  <a:srgbClr val="4A86E8"/>
                </a:solidFill>
              </a:rPr>
              <a:t> [Ticker]</a:t>
            </a:r>
            <a:r>
              <a:rPr lang="de"/>
              <a:t/>
            </a:r>
            <a:br>
              <a:rPr lang="de"/>
            </a:br>
            <a:r>
              <a:rPr lang="de"/>
              <a:t>https://meet-bbshbs.bildung-hz.de/</a:t>
            </a:r>
            <a:r>
              <a:rPr lang="de">
                <a:solidFill>
                  <a:srgbClr val="8AB4F8"/>
                </a:solidFill>
              </a:rPr>
              <a:t>test123</a:t>
            </a:r>
            <a:endParaRPr>
              <a:solidFill>
                <a:srgbClr val="8AB4F8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e"/>
              <a:t>Zudem kann über dieses Fenster auch ein eigener Raum geöffnet werden.</a:t>
            </a:r>
            <a:endParaRPr/>
          </a:p>
        </p:txBody>
      </p:sp>
      <p:pic>
        <p:nvPicPr>
          <p:cNvPr id="194" name="Google Shape;1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98" y="1567548"/>
            <a:ext cx="4884825" cy="188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732</Words>
  <Application>Microsoft Office PowerPoint</Application>
  <PresentationFormat>Bildschirmpräsentation (16:9)</PresentationFormat>
  <Paragraphs>79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Lato</vt:lpstr>
      <vt:lpstr>Montserrat</vt:lpstr>
      <vt:lpstr>Arial</vt:lpstr>
      <vt:lpstr>Focus</vt:lpstr>
      <vt:lpstr>Untis, Office und Jitsi im Paket</vt:lpstr>
      <vt:lpstr>PowerPoint-Präsentation</vt:lpstr>
      <vt:lpstr>WebUntis - Anmeldung Teil 1</vt:lpstr>
      <vt:lpstr>WebUntis - Anmeldung Teil 2</vt:lpstr>
      <vt:lpstr>WebUntis - Anmeldung Teil 3</vt:lpstr>
      <vt:lpstr>PowerPoint-Präsentation</vt:lpstr>
      <vt:lpstr>Jitsi Meet - Hauptbildschirm</vt:lpstr>
      <vt:lpstr>Browser Information</vt:lpstr>
      <vt:lpstr>Meeting starten/beitreten</vt:lpstr>
      <vt:lpstr>Meeting-Verlauf</vt:lpstr>
      <vt:lpstr>Jitsi-Meet Einstellungen Teil 1</vt:lpstr>
      <vt:lpstr>Jitsi-Meet Einstellungen Teil 2</vt:lpstr>
      <vt:lpstr>Jitsi-Meet Einstellungen Teil 3</vt:lpstr>
      <vt:lpstr>Konferenz beitreten</vt:lpstr>
      <vt:lpstr>Steuerungsmöglichkeiten im Meeting Teil 1</vt:lpstr>
      <vt:lpstr>Steuerungsmöglichkeiten im Meeting Teil 2</vt:lpstr>
      <vt:lpstr>PowerPoint-Präsentation</vt:lpstr>
      <vt:lpstr>Office 365 Anmeldung</vt:lpstr>
      <vt:lpstr>Office 365 Anmeldung</vt:lpstr>
      <vt:lpstr>Office 365 Anmeldung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Untis, Office und Jitsi im Paket</dc:title>
  <dc:creator>Heider</dc:creator>
  <cp:lastModifiedBy>Heider</cp:lastModifiedBy>
  <cp:revision>3</cp:revision>
  <dcterms:modified xsi:type="dcterms:W3CDTF">2021-12-13T11:22:11Z</dcterms:modified>
</cp:coreProperties>
</file>